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57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8"/>
    <p:restoredTop sz="94686"/>
  </p:normalViewPr>
  <p:slideViewPr>
    <p:cSldViewPr snapToGrid="0" snapToObjects="1">
      <p:cViewPr varScale="1">
        <p:scale>
          <a:sx n="116" d="100"/>
          <a:sy n="116" d="100"/>
        </p:scale>
        <p:origin x="40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041624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758324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687130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7212210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1094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81502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64359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15157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52197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17522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49664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5ED36BE-3B0F-AB4C-BA30-E8674D3683EF}" type="datetimeFigureOut">
              <a:rPr kumimoji="1" lang="zh-CN" altLang="en-US" smtClean="0"/>
              <a:t>19/9/5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A4875D-32A2-6047-85CB-7D01F9723D1B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4515119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%E5%B8%95%E9%9B%B7%E6%89%98%E6%9C%80%E4%BC%98" TargetMode="External"/><Relationship Id="rId4" Type="http://schemas.openxmlformats.org/officeDocument/2006/relationships/image" Target="../media/image2.tiff"/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aike.baidu.com/item/%E4%BA%A4%E6%98%93%E8%B4%B9%E7%94%A8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aike.baidu.com/item/%E5%B8%95%E9%9B%B7%E6%89%98%E6%9C%80%E4%BC%98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s://baike.baidu.com/item/%E8%8A%9D%E5%8A%A0%E5%93%A5%E5%A4%A7%E5%AD%A6" TargetMode="External"/><Relationship Id="rId3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 smtClean="0"/>
              <a:t>蚂蚁周会分享</a:t>
            </a:r>
            <a:endParaRPr kumimoji="1"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en-US" altLang="zh-CN" dirty="0" smtClean="0"/>
              <a:t>-002</a:t>
            </a:r>
          </a:p>
          <a:p>
            <a:r>
              <a:rPr kumimoji="1" lang="zh-CN" altLang="en-US" dirty="0" smtClean="0"/>
              <a:t>关于一个经济学概念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8336080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550843"/>
            <a:ext cx="10515600" cy="5626120"/>
          </a:xfrm>
        </p:spPr>
        <p:txBody>
          <a:bodyPr/>
          <a:lstStyle/>
          <a:p>
            <a:r>
              <a:rPr kumimoji="1" lang="zh-CN" altLang="en-US" dirty="0" smtClean="0"/>
              <a:t>交易成本问题</a:t>
            </a:r>
            <a:endParaRPr kumimoji="1" lang="en-US" altLang="zh-CN" dirty="0" smtClean="0"/>
          </a:p>
          <a:p>
            <a:pPr lvl="1"/>
            <a:r>
              <a:rPr lang="zh-CN" altLang="en-US" dirty="0" smtClean="0"/>
              <a:t>在</a:t>
            </a:r>
            <a:r>
              <a:rPr lang="zh-CN" altLang="en-US" dirty="0">
                <a:hlinkClick r:id="rId2"/>
              </a:rPr>
              <a:t>交易费用</a:t>
            </a:r>
            <a:r>
              <a:rPr lang="zh-CN" altLang="en-US" dirty="0"/>
              <a:t>为零的情况下，不管权利如何进行初始配置，当事人之间的谈判都会导致资源</a:t>
            </a:r>
            <a:r>
              <a:rPr lang="zh-CN" altLang="en-US" dirty="0" smtClean="0"/>
              <a:t>配置的</a:t>
            </a:r>
            <a:r>
              <a:rPr lang="zh-CN" altLang="en-US" dirty="0" smtClean="0">
                <a:hlinkClick r:id="rId3"/>
              </a:rPr>
              <a:t>帕雷托最</a:t>
            </a:r>
            <a:r>
              <a:rPr lang="zh-CN" altLang="en-US" dirty="0">
                <a:hlinkClick r:id="rId3"/>
              </a:rPr>
              <a:t>优</a:t>
            </a:r>
            <a:r>
              <a:rPr lang="zh-CN" altLang="en-US" dirty="0" smtClean="0"/>
              <a:t>；</a:t>
            </a:r>
            <a:endParaRPr lang="en-US" altLang="zh-CN" dirty="0" smtClean="0"/>
          </a:p>
          <a:p>
            <a:pPr lvl="1"/>
            <a:endParaRPr kumimoji="1" lang="en-US" altLang="zh-CN" dirty="0" smtClean="0"/>
          </a:p>
          <a:p>
            <a:pPr lvl="1"/>
            <a:endParaRPr kumimoji="1" lang="en-US" altLang="zh-CN" dirty="0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91546" y="1725164"/>
            <a:ext cx="6464618" cy="46866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85227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95829" y="503601"/>
            <a:ext cx="10515600" cy="4351338"/>
          </a:xfrm>
        </p:spPr>
        <p:txBody>
          <a:bodyPr/>
          <a:lstStyle/>
          <a:p>
            <a:r>
              <a:rPr kumimoji="1" lang="zh-CN" altLang="en-US" dirty="0" smtClean="0"/>
              <a:t>资产价值最大化，社会成本最小化（</a:t>
            </a:r>
            <a:r>
              <a:rPr lang="zh-CN" altLang="en-US" dirty="0" smtClean="0">
                <a:hlinkClick r:id="rId2"/>
              </a:rPr>
              <a:t>帕雷托最优</a:t>
            </a:r>
            <a:r>
              <a:rPr lang="zh-CN" altLang="en-US" dirty="0"/>
              <a:t>）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大数据时代，你的数据归谁。 科斯：谁用得好归属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 布餐巾和纸餐巾哪个更环保。 科斯：</a:t>
            </a:r>
            <a:r>
              <a:rPr kumimoji="1" lang="en-US" altLang="zh-CN" dirty="0" smtClean="0"/>
              <a:t>it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depends</a:t>
            </a:r>
          </a:p>
          <a:p>
            <a:pPr lvl="1"/>
            <a:r>
              <a:rPr kumimoji="1" lang="zh-CN" altLang="en-US" dirty="0" smtClean="0"/>
              <a:t>垃圾分类是否需要人人参与。 科斯： 社会成本最小化， 收费机制，第三方公司衡量</a:t>
            </a:r>
            <a:endParaRPr kumimoji="1" lang="en-US" altLang="zh-CN" dirty="0" smtClean="0"/>
          </a:p>
          <a:p>
            <a:pPr lvl="2"/>
            <a:r>
              <a:rPr kumimoji="1" lang="zh-CN" altLang="en-US" dirty="0" smtClean="0"/>
              <a:t>你愿意花多少钱请人帮你分类垃圾，垃圾分类公司愿意花多少钱买你的分类了的垃圾和没分类的垃圾，又能卖出多少钱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57411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589882" y="2899005"/>
            <a:ext cx="10515600" cy="1325563"/>
          </a:xfrm>
        </p:spPr>
        <p:txBody>
          <a:bodyPr/>
          <a:lstStyle/>
          <a:p>
            <a:r>
              <a:rPr kumimoji="1" lang="en-US" altLang="zh-CN" dirty="0" smtClean="0"/>
              <a:t>Thank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you</a:t>
            </a:r>
            <a:r>
              <a:rPr kumimoji="1" lang="zh-CN" altLang="en-US" dirty="0" smtClean="0"/>
              <a:t> 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7414367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几个故事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故事一、牛与小麦</a:t>
            </a:r>
            <a:endParaRPr kumimoji="1" lang="en-US" altLang="zh-CN" dirty="0" smtClean="0"/>
          </a:p>
          <a:p>
            <a:r>
              <a:rPr kumimoji="1" lang="zh-CN" altLang="en-US" dirty="0" smtClean="0"/>
              <a:t>故事二、游泳池阳光与酒店副楼</a:t>
            </a:r>
            <a:endParaRPr kumimoji="1" lang="en-US" altLang="zh-CN" dirty="0" smtClean="0"/>
          </a:p>
          <a:p>
            <a:r>
              <a:rPr kumimoji="1" lang="zh-CN" altLang="en-US" dirty="0" smtClean="0"/>
              <a:t>故事三、烟囱与邻居</a:t>
            </a:r>
            <a:endParaRPr kumimoji="1" lang="en-US" altLang="zh-CN" dirty="0" smtClean="0"/>
          </a:p>
          <a:p>
            <a:r>
              <a:rPr kumimoji="1" lang="zh-CN" altLang="en-US" dirty="0" smtClean="0"/>
              <a:t>故事四、火车与亚麻</a:t>
            </a:r>
            <a:endParaRPr kumimoji="1" lang="en-US" altLang="zh-CN" dirty="0" smtClean="0"/>
          </a:p>
          <a:p>
            <a:r>
              <a:rPr kumimoji="1" lang="zh-CN" altLang="en-US" dirty="0" smtClean="0"/>
              <a:t>故事五、养鸡场与新居民</a:t>
            </a:r>
            <a:endParaRPr kumimoji="1" lang="en-US" altLang="zh-CN" dirty="0" smtClean="0"/>
          </a:p>
          <a:p>
            <a:r>
              <a:rPr kumimoji="1" lang="zh-CN" altLang="en-US" dirty="0" smtClean="0"/>
              <a:t>故事六、</a:t>
            </a:r>
            <a:r>
              <a:rPr kumimoji="1" lang="en-US" altLang="zh-CN" dirty="0" smtClean="0"/>
              <a:t>Vivian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&amp;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Betty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3471036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故事启发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共同点：  一方伤害了另外一方， 如果你是法官受理这样的案例，该怎么判</a:t>
            </a:r>
            <a:endParaRPr kumimoji="1" lang="en-US" altLang="zh-CN" dirty="0" smtClean="0"/>
          </a:p>
          <a:p>
            <a:endParaRPr kumimoji="1" lang="en-US" altLang="zh-CN" dirty="0"/>
          </a:p>
          <a:p>
            <a:r>
              <a:rPr kumimoji="1" lang="zh-CN" altLang="en-US" dirty="0" smtClean="0"/>
              <a:t>大众的判断： 施加伤害的一方要赔偿受害的一方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5548618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科斯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罗纳德</a:t>
            </a:r>
            <a:r>
              <a:rPr kumimoji="1" lang="en-US" altLang="zh-CN" dirty="0" smtClean="0"/>
              <a:t>-</a:t>
            </a:r>
            <a:r>
              <a:rPr kumimoji="1" lang="zh-CN" altLang="en-US" dirty="0" smtClean="0"/>
              <a:t>科斯 （</a:t>
            </a:r>
            <a:r>
              <a:rPr lang="is-IS" altLang="zh-CN" dirty="0" smtClean="0"/>
              <a:t>1910</a:t>
            </a:r>
            <a:r>
              <a:rPr lang="en-US" altLang="zh-CN" dirty="0" smtClean="0"/>
              <a:t>.</a:t>
            </a:r>
            <a:r>
              <a:rPr lang="is-IS" altLang="zh-CN" dirty="0" smtClean="0"/>
              <a:t>12</a:t>
            </a:r>
            <a:r>
              <a:rPr kumimoji="1" lang="en-US" altLang="zh-CN" dirty="0" smtClean="0"/>
              <a:t>-2013.9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诺贝尔经济学奖（</a:t>
            </a:r>
            <a:r>
              <a:rPr kumimoji="1" lang="en-US" altLang="zh-CN" dirty="0" smtClean="0"/>
              <a:t>1991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r>
              <a:rPr lang="zh-CN" altLang="en-US" dirty="0"/>
              <a:t>美国</a:t>
            </a:r>
            <a:r>
              <a:rPr lang="zh-CN" altLang="en-US" dirty="0">
                <a:hlinkClick r:id="rId2"/>
              </a:rPr>
              <a:t>芝加哥大学</a:t>
            </a:r>
            <a:r>
              <a:rPr lang="zh-CN" altLang="en-US" dirty="0"/>
              <a:t>教授</a:t>
            </a:r>
            <a:endParaRPr kumimoji="1" lang="en-US" altLang="zh-CN" dirty="0" smtClean="0"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66237" y="1189439"/>
            <a:ext cx="3454400" cy="5118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1488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926334" y="2590532"/>
            <a:ext cx="10515600" cy="1325563"/>
          </a:xfrm>
        </p:spPr>
        <p:txBody>
          <a:bodyPr/>
          <a:lstStyle/>
          <a:p>
            <a:r>
              <a:rPr kumimoji="1" lang="zh-CN" altLang="en-US" dirty="0" smtClean="0"/>
              <a:t>关于社会成本问题的讨论</a:t>
            </a:r>
            <a:r>
              <a:rPr kumimoji="1" lang="en-US" altLang="zh-CN" dirty="0" smtClean="0"/>
              <a:t>–</a:t>
            </a:r>
            <a:r>
              <a:rPr kumimoji="1" lang="zh-CN" altLang="en-US" dirty="0" smtClean="0"/>
              <a:t> 科斯定律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28911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科斯的看法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所有的伤害都是相互的</a:t>
            </a:r>
            <a:endParaRPr kumimoji="1" lang="en-US" altLang="zh-CN" dirty="0" smtClean="0"/>
          </a:p>
          <a:p>
            <a:r>
              <a:rPr kumimoji="1" lang="zh-CN" altLang="en-US" sz="2400" dirty="0" smtClean="0"/>
              <a:t>故事一： 牛吃小麦，就伤害了小麦；不让牛吃小麦，小麦就上伤害了牛</a:t>
            </a:r>
            <a:endParaRPr kumimoji="1" lang="en-US" altLang="zh-CN" sz="2400" dirty="0" smtClean="0"/>
          </a:p>
          <a:p>
            <a:r>
              <a:rPr kumimoji="1" lang="zh-CN" altLang="en-US" sz="2400" dirty="0" smtClean="0"/>
              <a:t>故事二：两家酒店争夺共同的阳光</a:t>
            </a:r>
          </a:p>
          <a:p>
            <a:r>
              <a:rPr kumimoji="1" lang="zh-CN" altLang="en-US" sz="2400" dirty="0" smtClean="0"/>
              <a:t>。。。</a:t>
            </a:r>
            <a:endParaRPr kumimoji="1" lang="en-US" altLang="zh-CN" sz="2400" dirty="0" smtClean="0"/>
          </a:p>
          <a:p>
            <a:endParaRPr kumimoji="1" lang="en-US" altLang="zh-CN" sz="2400" dirty="0"/>
          </a:p>
          <a:p>
            <a:r>
              <a:rPr kumimoji="1" lang="zh-CN" altLang="en-US" sz="2400" dirty="0" smtClean="0"/>
              <a:t>就以上故事，科斯写了一篇文章：</a:t>
            </a:r>
            <a:r>
              <a:rPr kumimoji="1" lang="en-US" altLang="zh-CN" sz="2400" dirty="0" smtClean="0"/>
              <a:t>《</a:t>
            </a:r>
            <a:r>
              <a:rPr kumimoji="1" lang="zh-CN" altLang="en-US" sz="2400" dirty="0" smtClean="0"/>
              <a:t>社会成本问题</a:t>
            </a:r>
            <a:r>
              <a:rPr kumimoji="1" lang="en-US" altLang="zh-CN" sz="2400" dirty="0" smtClean="0"/>
              <a:t>》</a:t>
            </a:r>
          </a:p>
        </p:txBody>
      </p:sp>
    </p:spTree>
    <p:extLst>
      <p:ext uri="{BB962C8B-B14F-4D97-AF65-F5344CB8AC3E}">
        <p14:creationId xmlns:p14="http://schemas.microsoft.com/office/powerpoint/2010/main" val="18221640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如何分析上面的故事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用一二三原理：</a:t>
            </a:r>
            <a:endParaRPr kumimoji="1" lang="en-US" altLang="zh-CN" dirty="0"/>
          </a:p>
          <a:p>
            <a:pPr lvl="1"/>
            <a:r>
              <a:rPr kumimoji="1" lang="zh-CN" altLang="en-US" dirty="0" smtClean="0"/>
              <a:t>如果资产属于同一个人， 如果属于两个人，如果属于三个人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故事一：牛和小麦各自能卖多少钱？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故事二：游泳池和副楼各自能带来多少收益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故事四：搬铁路线路和挪走亚麻的成本谁更高</a:t>
            </a:r>
            <a:endParaRPr kumimoji="1" lang="en-US" altLang="zh-CN" dirty="0" smtClean="0"/>
          </a:p>
          <a:p>
            <a:r>
              <a:rPr kumimoji="1" lang="zh-CN" altLang="en-US" dirty="0" smtClean="0"/>
              <a:t>结论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谁避免意外的成本更低，谁的责任大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谁能轻易的解决和避免系统</a:t>
            </a:r>
            <a:r>
              <a:rPr kumimoji="1" lang="en-US" altLang="zh-CN" dirty="0" smtClean="0"/>
              <a:t>bug</a:t>
            </a:r>
            <a:r>
              <a:rPr kumimoji="1" lang="zh-CN" altLang="en-US" dirty="0" smtClean="0"/>
              <a:t> ，谁的责任大</a:t>
            </a:r>
            <a:endParaRPr kumimoji="1" lang="en-US" altLang="zh-CN" dirty="0" smtClean="0"/>
          </a:p>
          <a:p>
            <a:pPr lvl="1"/>
            <a:endParaRPr kumimoji="1" lang="en-US" altLang="zh-CN" dirty="0" smtClean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9795478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其它案例一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女性受到流氓侵害，谁应该承担责任？难道这个伤害也是相互的吗？</a:t>
            </a:r>
            <a:endParaRPr kumimoji="1" lang="en-US" altLang="zh-CN" dirty="0" smtClean="0"/>
          </a:p>
          <a:p>
            <a:r>
              <a:rPr kumimoji="1" lang="zh-CN" altLang="en-US" dirty="0" smtClean="0"/>
              <a:t>火星碰到亚麻，和男人碰到女人，都会出问题，过去限制男性的成本高，所以女性受到压抑，发生问题后，女性受到的损失大；现在各种避孕技术，现在男性的成本变低，女性开始走上历史舞台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0656222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 smtClean="0"/>
              <a:t>其它案例二</a:t>
            </a:r>
            <a:endParaRPr kumimoji="1"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男女朋友</a:t>
            </a:r>
            <a:endParaRPr kumimoji="1" lang="en-US" altLang="zh-CN" dirty="0" smtClean="0"/>
          </a:p>
          <a:p>
            <a:pPr lvl="1"/>
            <a:r>
              <a:rPr kumimoji="1" lang="zh-CN" altLang="en-US" dirty="0" smtClean="0"/>
              <a:t>根据科斯定理，如果</a:t>
            </a:r>
            <a:r>
              <a:rPr kumimoji="1" lang="zh-CN" altLang="en-US" dirty="0" smtClean="0">
                <a:solidFill>
                  <a:srgbClr val="FF0000"/>
                </a:solidFill>
              </a:rPr>
              <a:t>交易成本</a:t>
            </a:r>
            <a:r>
              <a:rPr kumimoji="1" lang="zh-CN" altLang="en-US" dirty="0" smtClean="0"/>
              <a:t>足够低，社会上所有的男女最终都会找到自己最合适的对象</a:t>
            </a:r>
            <a:endParaRPr kumimoji="1" lang="en-US" altLang="zh-CN" dirty="0" smtClean="0"/>
          </a:p>
          <a:p>
            <a:pPr lvl="1"/>
            <a:endParaRPr kumimoji="1" lang="en-US" altLang="zh-CN" dirty="0"/>
          </a:p>
          <a:p>
            <a:pPr lvl="1"/>
            <a:r>
              <a:rPr kumimoji="1" lang="zh-CN" altLang="en-US" dirty="0" smtClean="0"/>
              <a:t>资产都属于同一个人的时候，交易成本为零； 资产属于两个人的时候，交易成本变大，但是产权清晰，可以交易；当涉及到三方的时候（政府介入），产权不清晰，交易成本更大</a:t>
            </a:r>
            <a:endParaRPr kumimoji="1"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6280267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</TotalTime>
  <Words>555</Words>
  <Application>Microsoft Macintosh PowerPoint</Application>
  <PresentationFormat>宽屏</PresentationFormat>
  <Paragraphs>51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6" baseType="lpstr">
      <vt:lpstr>DengXian</vt:lpstr>
      <vt:lpstr>DengXian Light</vt:lpstr>
      <vt:lpstr>Arial</vt:lpstr>
      <vt:lpstr>Office 主题</vt:lpstr>
      <vt:lpstr>蚂蚁周会分享</vt:lpstr>
      <vt:lpstr>几个故事</vt:lpstr>
      <vt:lpstr>故事启发</vt:lpstr>
      <vt:lpstr>科斯</vt:lpstr>
      <vt:lpstr>关于社会成本问题的讨论– 科斯定律</vt:lpstr>
      <vt:lpstr>科斯的看法</vt:lpstr>
      <vt:lpstr>如何分析上面的故事</vt:lpstr>
      <vt:lpstr>其它案例一</vt:lpstr>
      <vt:lpstr>其它案例二</vt:lpstr>
      <vt:lpstr>PowerPoint 演示文稿</vt:lpstr>
      <vt:lpstr>PowerPoint 演示文稿</vt:lpstr>
      <vt:lpstr>Thank you </vt:lpstr>
    </vt:vector>
  </TitlesOfParts>
  <Company/>
  <LinksUpToDate>false</LinksUpToDate>
  <SharedDoc>false</SharedDoc>
  <HyperlinksChanged>false</HyperlinksChanged>
  <AppVersion>15.0029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蚂蚁周会分享</dc:title>
  <dc:creator>Microsoft Office 用户</dc:creator>
  <cp:lastModifiedBy>Microsoft Office 用户</cp:lastModifiedBy>
  <cp:revision>9</cp:revision>
  <dcterms:created xsi:type="dcterms:W3CDTF">2019-09-05T14:25:57Z</dcterms:created>
  <dcterms:modified xsi:type="dcterms:W3CDTF">2019-09-05T15:57:18Z</dcterms:modified>
</cp:coreProperties>
</file>

<file path=docProps/thumbnail.jpeg>
</file>